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0" r:id="rId6"/>
    <p:sldId id="271" r:id="rId7"/>
    <p:sldId id="273" r:id="rId8"/>
    <p:sldId id="272" r:id="rId9"/>
    <p:sldId id="275" r:id="rId10"/>
    <p:sldId id="277" r:id="rId11"/>
    <p:sldId id="276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D1C24"/>
    <a:srgbClr val="00844A"/>
    <a:srgbClr val="231F20"/>
    <a:srgbClr val="E3EBE3"/>
    <a:srgbClr val="DEDEDE"/>
    <a:srgbClr val="AB7261"/>
    <a:srgbClr val="969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7" y="12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938"/>
    </p:cViewPr>
  </p:sorter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2CB07D-0AA2-47B0-9BAE-937CD151EA2B}" type="datetimeFigureOut">
              <a:rPr lang="sl-SI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43E9C2-DB9B-4634-A293-020DADD212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738C78-F98F-4416-B5D0-6BEBD1CA5025}" type="datetimeFigureOut">
              <a:rPr lang="sl-SI"/>
              <a:pPr>
                <a:defRPr/>
              </a:pPr>
              <a:t>23. 09. 2020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6D70E4-5A82-4DBA-8DAF-1CB52BB4F0E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D2D5-F1B6-4EFF-8AC1-354F1186EB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8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E9BB3-3396-4D44-8328-79F207BB81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27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D00C-86CE-4F34-9721-FBF5BF9A98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285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477000 w 6477000"/>
              <a:gd name="connsiteY1" fmla="*/ 0 h 6858000"/>
              <a:gd name="connsiteX2" fmla="*/ 6477000 w 6477000"/>
              <a:gd name="connsiteY2" fmla="*/ 6858000 h 6858000"/>
              <a:gd name="connsiteX3" fmla="*/ 0 w 647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477000" y="0"/>
                </a:lnTo>
                <a:lnTo>
                  <a:pt x="647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15001" y="0"/>
            <a:ext cx="4133850" cy="4629150"/>
          </a:xfrm>
          <a:custGeom>
            <a:avLst/>
            <a:gdLst>
              <a:gd name="connsiteX0" fmla="*/ 0 w 4133850"/>
              <a:gd name="connsiteY0" fmla="*/ 0 h 4629150"/>
              <a:gd name="connsiteX1" fmla="*/ 4133850 w 4133850"/>
              <a:gd name="connsiteY1" fmla="*/ 0 h 4629150"/>
              <a:gd name="connsiteX2" fmla="*/ 4133850 w 4133850"/>
              <a:gd name="connsiteY2" fmla="*/ 4629150 h 4629150"/>
              <a:gd name="connsiteX3" fmla="*/ 0 w 4133850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4629150">
                <a:moveTo>
                  <a:pt x="0" y="0"/>
                </a:moveTo>
                <a:lnTo>
                  <a:pt x="4133850" y="0"/>
                </a:lnTo>
                <a:lnTo>
                  <a:pt x="4133850" y="4629150"/>
                </a:lnTo>
                <a:lnTo>
                  <a:pt x="0" y="462915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257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9675" y="923925"/>
            <a:ext cx="9772650" cy="50101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439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0B90F-2C3D-4B02-9FC3-80301AEE0D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04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F03A-4E58-42B0-8644-B6887B784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04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CDC04-7FEA-48E2-ABF8-23B2EDE2DC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32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0B51-0473-4A7D-BF9A-2E4F0B2E8F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256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48FE-588E-4D68-B8A2-0B0A8A3947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336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9883-7384-48F5-BB42-D1C0922C03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7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A3279-9E82-4AB6-9FAC-48C0809A11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20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37D7-7CA3-4ABE-AF71-A1D9B7123E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76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Označba mesta besedila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 za urejanje slogov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28423C-8626-4DC5-A8A7-B90118F5D417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031" name="Slika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-3148013"/>
            <a:ext cx="7089775" cy="100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Slika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  <p:sldLayoutId id="2147483800" r:id="rId14"/>
    <p:sldLayoutId id="214748380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6166182"/>
            <a:ext cx="447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Ljubljana • 3. 8. 2020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PIONIR </a:t>
            </a:r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II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106424" y="685800"/>
            <a:ext cx="10247376" cy="1004888"/>
          </a:xfrm>
        </p:spPr>
        <p:txBody>
          <a:bodyPr/>
          <a:lstStyle/>
          <a:p>
            <a:r>
              <a:rPr lang="sl-SI" dirty="0" smtClean="0"/>
              <a:t>OPREMA ZA PP V PGD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6" y="1864868"/>
            <a:ext cx="4688124" cy="3969278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67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078172" y="682388"/>
            <a:ext cx="10275627" cy="1008300"/>
          </a:xfrm>
        </p:spPr>
        <p:txBody>
          <a:bodyPr/>
          <a:lstStyle/>
          <a:p>
            <a:r>
              <a:rPr lang="sl-SI" dirty="0" smtClean="0"/>
              <a:t>TEMELJNI POSTOPKI </a:t>
            </a:r>
            <a:r>
              <a:rPr lang="sl-SI" dirty="0" smtClean="0"/>
              <a:t>OŽIVLJANJA in AED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idx="1"/>
          </p:nvPr>
        </p:nvSpPr>
        <p:spPr>
          <a:xfrm>
            <a:off x="838200" y="1825625"/>
            <a:ext cx="7555173" cy="65826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Ko je oseba nezavestna, se ne odziva, ne diha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48" y="4307634"/>
            <a:ext cx="2211976" cy="2103295"/>
          </a:xfrm>
          <a:prstGeom prst="rect">
            <a:avLst/>
          </a:prstGeom>
        </p:spPr>
      </p:pic>
      <p:pic>
        <p:nvPicPr>
          <p:cNvPr id="50180" name="Picture 4" descr="Cpr, First Aid, Boy PNG Transparent Clipart Image and PSD File f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 b="28946"/>
          <a:stretch/>
        </p:blipFill>
        <p:spPr bwMode="auto">
          <a:xfrm>
            <a:off x="771229" y="2502953"/>
            <a:ext cx="3414760" cy="19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Defibrilator Defibtech LIFELINE AED DCF-E1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5006" r="16347" b="7710"/>
          <a:stretch/>
        </p:blipFill>
        <p:spPr bwMode="auto">
          <a:xfrm>
            <a:off x="5418161" y="2510336"/>
            <a:ext cx="2975212" cy="38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8393373" y="2462446"/>
            <a:ext cx="34255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800" dirty="0" smtClean="0"/>
              <a:t>AED – </a:t>
            </a:r>
            <a:r>
              <a:rPr lang="sl-SI" sz="2800" dirty="0" smtClean="0"/>
              <a:t>naprava, ki zazna zastoj srca. Uporabimo jo pri temeljnih postopkih oživljanja.</a:t>
            </a:r>
            <a:endParaRPr lang="sl-SI" sz="28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1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136" y="694944"/>
            <a:ext cx="10267252" cy="995744"/>
          </a:xfrm>
        </p:spPr>
        <p:txBody>
          <a:bodyPr/>
          <a:lstStyle/>
          <a:p>
            <a:r>
              <a:rPr lang="sl-SI" dirty="0" smtClean="0"/>
              <a:t>ZAPORA DIHAL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LAŽJA ZAPORA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l-SI" dirty="0" smtClean="0"/>
              <a:t>TEŽJA ZAPORA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>
          <a:xfrm>
            <a:off x="7438030" y="2505075"/>
            <a:ext cx="3917358" cy="3684588"/>
          </a:xfrm>
        </p:spPr>
        <p:txBody>
          <a:bodyPr/>
          <a:lstStyle/>
          <a:p>
            <a:pPr algn="r"/>
            <a:r>
              <a:rPr lang="sl-SI" dirty="0" smtClean="0"/>
              <a:t>5x udarec po hrbtu</a:t>
            </a:r>
          </a:p>
          <a:p>
            <a:pPr algn="r"/>
            <a:r>
              <a:rPr lang="sl-SI" dirty="0" smtClean="0"/>
              <a:t>5x pritisk na trebuh</a:t>
            </a:r>
          </a:p>
          <a:p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nezavestna oseba: kličemo 112</a:t>
            </a:r>
            <a:endParaRPr lang="sl-SI" dirty="0"/>
          </a:p>
        </p:txBody>
      </p:sp>
      <p:pic>
        <p:nvPicPr>
          <p:cNvPr id="51202" name="Picture 2" descr="Pertussis or Whooping Cough - What Does it Sound Like ..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0" r="9911"/>
          <a:stretch/>
        </p:blipFill>
        <p:spPr bwMode="auto">
          <a:xfrm>
            <a:off x="839788" y="2799214"/>
            <a:ext cx="2736459" cy="30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90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06424" y="704088"/>
            <a:ext cx="10247376" cy="986600"/>
          </a:xfrm>
        </p:spPr>
        <p:txBody>
          <a:bodyPr/>
          <a:lstStyle/>
          <a:p>
            <a:r>
              <a:rPr lang="sl-SI" dirty="0" smtClean="0"/>
              <a:t>NEZAVEST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idx="1"/>
          </p:nvPr>
        </p:nvSpPr>
        <p:spPr>
          <a:xfrm>
            <a:off x="7415784" y="1825625"/>
            <a:ext cx="3938016" cy="4351338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sl-SI" dirty="0" smtClean="0"/>
              <a:t>poškodbe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dirty="0" smtClean="0"/>
              <a:t>bolezni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sl-SI" dirty="0" smtClean="0"/>
              <a:t>okolje</a:t>
            </a:r>
            <a:endParaRPr lang="sl-SI" dirty="0"/>
          </a:p>
        </p:txBody>
      </p:sp>
      <p:pic>
        <p:nvPicPr>
          <p:cNvPr id="4102" name="Picture 6" descr="Stabilni bočni položaj | Stig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24"/>
          <a:stretch/>
        </p:blipFill>
        <p:spPr bwMode="auto">
          <a:xfrm>
            <a:off x="146304" y="2367988"/>
            <a:ext cx="6291072" cy="29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79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64524" y="668740"/>
            <a:ext cx="10289275" cy="1021948"/>
          </a:xfrm>
        </p:spPr>
        <p:txBody>
          <a:bodyPr/>
          <a:lstStyle/>
          <a:p>
            <a:r>
              <a:rPr lang="sl-SI" dirty="0" smtClean="0"/>
              <a:t>RANE</a:t>
            </a:r>
            <a:endParaRPr lang="sl-SI" dirty="0"/>
          </a:p>
        </p:txBody>
      </p:sp>
      <p:pic>
        <p:nvPicPr>
          <p:cNvPr id="52226" name="Picture 2" descr="https://i.ekobutik.si/0c6022ec22cd42988a68f06b1108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4" y="1924334"/>
            <a:ext cx="2429301" cy="2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Opis slike ni na voljo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9" t="11981"/>
          <a:stretch/>
        </p:blipFill>
        <p:spPr bwMode="auto">
          <a:xfrm>
            <a:off x="4604953" y="668740"/>
            <a:ext cx="3208415" cy="23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 descr="Simptomi, zaradi katerih vam ni treba skrbeti - Njena.s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45902"/>
          <a:stretch/>
        </p:blipFill>
        <p:spPr bwMode="auto">
          <a:xfrm>
            <a:off x="8643245" y="1179714"/>
            <a:ext cx="2916408" cy="29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Kaj narediti po ugrizu psa? | Insajder.com - Objektivno. Odkrit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 r="54971" b="28597"/>
          <a:stretch/>
        </p:blipFill>
        <p:spPr bwMode="auto">
          <a:xfrm>
            <a:off x="3990233" y="4327132"/>
            <a:ext cx="2634091" cy="20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1064522" y="4340779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praska</a:t>
            </a:r>
            <a:endParaRPr lang="sl-SI" sz="28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4604953" y="3009616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ureznina</a:t>
            </a:r>
            <a:endParaRPr lang="sl-SI" sz="28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8643244" y="4155459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vbodnina</a:t>
            </a:r>
            <a:endParaRPr lang="sl-SI" sz="28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6785209" y="5878372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ugriznina</a:t>
            </a:r>
            <a:endParaRPr lang="sl-SI" sz="28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865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694944"/>
            <a:ext cx="10247376" cy="995744"/>
          </a:xfrm>
        </p:spPr>
        <p:txBody>
          <a:bodyPr/>
          <a:lstStyle/>
          <a:p>
            <a:r>
              <a:rPr lang="sl-SI" dirty="0" smtClean="0"/>
              <a:t>OPEKLINE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8856" y="1825625"/>
            <a:ext cx="4504944" cy="4351338"/>
          </a:xfrm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sl-SI" dirty="0"/>
              <a:t>običajna </a:t>
            </a:r>
            <a:r>
              <a:rPr lang="sl-SI" dirty="0" smtClean="0"/>
              <a:t>opeklina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/>
              <a:t>sončna opeklina</a:t>
            </a:r>
          </a:p>
          <a:p>
            <a:pPr lvl="0">
              <a:lnSpc>
                <a:spcPct val="150000"/>
              </a:lnSpc>
            </a:pPr>
            <a:r>
              <a:rPr lang="sl-SI" dirty="0"/>
              <a:t>mehanska opeklina </a:t>
            </a:r>
            <a:endParaRPr lang="sl-SI" dirty="0" smtClean="0"/>
          </a:p>
          <a:p>
            <a:pPr lvl="0">
              <a:lnSpc>
                <a:spcPct val="150000"/>
              </a:lnSpc>
            </a:pPr>
            <a:r>
              <a:rPr lang="sl-SI" dirty="0" smtClean="0"/>
              <a:t>električna </a:t>
            </a:r>
            <a:r>
              <a:rPr lang="sl-SI" dirty="0"/>
              <a:t>opeklina 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 smtClean="0"/>
              <a:t>kemična opeklina</a:t>
            </a:r>
            <a:endParaRPr lang="sl-SI" dirty="0"/>
          </a:p>
        </p:txBody>
      </p:sp>
      <p:pic>
        <p:nvPicPr>
          <p:cNvPr id="5122" name="Picture 2" descr="Patient Cartoon clipart - Child, Health, Cartoon, transparen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9" y="2127378"/>
            <a:ext cx="5340096" cy="39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1559652" y="268451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74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546100" y="5409371"/>
            <a:ext cx="5695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01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Prva pomoč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100" y="4457700"/>
            <a:ext cx="0" cy="1428750"/>
          </a:xfrm>
          <a:prstGeom prst="line">
            <a:avLst/>
          </a:prstGeom>
          <a:ln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91820" y="641445"/>
            <a:ext cx="10261979" cy="1049243"/>
          </a:xfrm>
        </p:spPr>
        <p:txBody>
          <a:bodyPr/>
          <a:lstStyle/>
          <a:p>
            <a:r>
              <a:rPr lang="sl-SI" dirty="0" smtClean="0"/>
              <a:t>NUJNA MEDICINSKA POMOČ - SLOVENIJA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4080681" y="1690688"/>
            <a:ext cx="7323728" cy="435133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sl-SI" u="sng" dirty="0" smtClean="0"/>
              <a:t>poklicne enote:</a:t>
            </a:r>
            <a:r>
              <a:rPr lang="sl-SI" dirty="0" smtClean="0"/>
              <a:t> urgentni centri, reševalne postaje</a:t>
            </a:r>
          </a:p>
          <a:p>
            <a:pPr>
              <a:lnSpc>
                <a:spcPct val="150000"/>
              </a:lnSpc>
            </a:pPr>
            <a:r>
              <a:rPr lang="sl-SI" u="sng" dirty="0" smtClean="0"/>
              <a:t>Nepoklicne enote:</a:t>
            </a:r>
            <a:r>
              <a:rPr lang="sl-SI" dirty="0" smtClean="0"/>
              <a:t> ekipe prvih posredovalcev, PNMP</a:t>
            </a:r>
            <a:endParaRPr lang="sl-SI" dirty="0" smtClean="0"/>
          </a:p>
        </p:txBody>
      </p:sp>
      <p:pic>
        <p:nvPicPr>
          <p:cNvPr id="30724" name="Picture 4" descr="Countdown to May 31st first aid deadline - Health and Safe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1883391"/>
            <a:ext cx="4012442" cy="45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6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91820" y="641445"/>
            <a:ext cx="10261979" cy="1049243"/>
          </a:xfrm>
        </p:spPr>
        <p:txBody>
          <a:bodyPr/>
          <a:lstStyle/>
          <a:p>
            <a:r>
              <a:rPr lang="sl-SI" dirty="0" smtClean="0"/>
              <a:t>NUJNA MEDICINSKA POMOČ - GZL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4080681" y="1690688"/>
            <a:ext cx="7323728" cy="435133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sl-SI" u="sng" dirty="0" smtClean="0"/>
              <a:t>poklicne enote:</a:t>
            </a:r>
            <a:r>
              <a:rPr lang="sl-SI" dirty="0" smtClean="0"/>
              <a:t> SNMP, UKC Ljubljana, reševalna postaja</a:t>
            </a:r>
          </a:p>
          <a:p>
            <a:pPr>
              <a:lnSpc>
                <a:spcPct val="150000"/>
              </a:lnSpc>
            </a:pPr>
            <a:r>
              <a:rPr lang="sl-SI" u="sng" dirty="0" smtClean="0"/>
              <a:t>Nepoklicne enote:</a:t>
            </a:r>
            <a:r>
              <a:rPr lang="sl-SI" dirty="0" smtClean="0"/>
              <a:t> ekipe prvih posredovalcev, PNMP v posameznih PGD</a:t>
            </a:r>
            <a:endParaRPr lang="sl-SI" dirty="0" smtClean="0"/>
          </a:p>
        </p:txBody>
      </p:sp>
      <p:pic>
        <p:nvPicPr>
          <p:cNvPr id="30724" name="Picture 4" descr="Countdown to May 31st first aid deadline - Health and Safe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" y="1883391"/>
            <a:ext cx="4012442" cy="45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105989" y="705394"/>
            <a:ext cx="10247810" cy="985294"/>
          </a:xfrm>
        </p:spPr>
        <p:txBody>
          <a:bodyPr/>
          <a:lstStyle/>
          <a:p>
            <a:r>
              <a:rPr lang="sl-SI" dirty="0" smtClean="0"/>
              <a:t>112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6609806" y="1825625"/>
            <a:ext cx="4743994" cy="4351338"/>
          </a:xfrm>
        </p:spPr>
        <p:txBody>
          <a:bodyPr anchor="ctr"/>
          <a:lstStyle/>
          <a:p>
            <a:pPr>
              <a:lnSpc>
                <a:spcPct val="200000"/>
              </a:lnSpc>
            </a:pPr>
            <a:r>
              <a:rPr lang="sl-SI" dirty="0" smtClean="0"/>
              <a:t>številka za klic v sili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vse evropske države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reševalci, gasilci (policija)</a:t>
            </a:r>
            <a:endParaRPr lang="sl-SI" dirty="0"/>
          </a:p>
        </p:txBody>
      </p:sp>
      <p:pic>
        <p:nvPicPr>
          <p:cNvPr id="1028" name="Picture 4" descr="Europese 112-da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06" y="2763043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8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vsebine 11"/>
          <p:cNvSpPr>
            <a:spLocks noGrp="1"/>
          </p:cNvSpPr>
          <p:nvPr>
            <p:ph idx="1"/>
          </p:nvPr>
        </p:nvSpPr>
        <p:spPr>
          <a:xfrm>
            <a:off x="5868537" y="1690688"/>
            <a:ext cx="5923129" cy="4351338"/>
          </a:xfrm>
        </p:spPr>
        <p:txBody>
          <a:bodyPr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Kdo</a:t>
            </a:r>
            <a:r>
              <a:rPr lang="sl-SI" dirty="0" smtClean="0"/>
              <a:t> kliče?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Kaj</a:t>
            </a:r>
            <a:r>
              <a:rPr lang="sl-SI" dirty="0" smtClean="0"/>
              <a:t> se je zgodilo?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Kje</a:t>
            </a:r>
            <a:r>
              <a:rPr lang="sl-SI" dirty="0" smtClean="0"/>
              <a:t> potrebujemo pomoč?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Koliko oseb </a:t>
            </a:r>
            <a:r>
              <a:rPr lang="sl-SI" dirty="0" smtClean="0"/>
              <a:t>potrebuje pomoč?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b="1" dirty="0" smtClean="0"/>
              <a:t>V kakšnem stanju </a:t>
            </a:r>
            <a:r>
              <a:rPr lang="sl-SI" dirty="0" smtClean="0"/>
              <a:t>so poškodovani?</a:t>
            </a:r>
            <a:endParaRPr lang="sl-SI" dirty="0"/>
          </a:p>
        </p:txBody>
      </p:sp>
      <p:sp>
        <p:nvSpPr>
          <p:cNvPr id="13" name="AutoShape 6" descr="Uprava Republike Slovenije za zaščito in reševanj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6088" name="Picture 8" descr="http://www.sos112.si/slo/documents/images/112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3" y="1690688"/>
            <a:ext cx="4230807" cy="42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9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4524" y="614149"/>
            <a:ext cx="10289275" cy="1076539"/>
          </a:xfrm>
        </p:spPr>
        <p:txBody>
          <a:bodyPr/>
          <a:lstStyle/>
          <a:p>
            <a:r>
              <a:rPr lang="sl-SI" dirty="0" smtClean="0"/>
              <a:t>NEVARNOSTI PRI PP</a:t>
            </a:r>
            <a:endParaRPr lang="sl-SI" dirty="0"/>
          </a:p>
        </p:txBody>
      </p:sp>
      <p:pic>
        <p:nvPicPr>
          <p:cNvPr id="47106" name="Picture 2" descr="Safety - Lessons - Tes Te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1422566"/>
            <a:ext cx="2598735" cy="29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"/>
          <a:stretch/>
        </p:blipFill>
        <p:spPr>
          <a:xfrm>
            <a:off x="4308037" y="1878979"/>
            <a:ext cx="3629449" cy="3238930"/>
          </a:xfrm>
          <a:prstGeom prst="rect">
            <a:avLst/>
          </a:prstGeom>
        </p:spPr>
      </p:pic>
      <p:pic>
        <p:nvPicPr>
          <p:cNvPr id="47110" name="Picture 6" descr="Vain Prideful Man About Step Into Stock Vector (Royalty Free) 7111726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3"/>
          <a:stretch/>
        </p:blipFill>
        <p:spPr bwMode="auto">
          <a:xfrm>
            <a:off x="1064524" y="2057953"/>
            <a:ext cx="2771534" cy="37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435522" y="5588009"/>
            <a:ext cx="691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800" dirty="0" smtClean="0"/>
              <a:t>Na kaj moramo še paziti?</a:t>
            </a:r>
            <a:endParaRPr lang="sl-SI" sz="28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10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05394"/>
            <a:ext cx="10256520" cy="985294"/>
          </a:xfrm>
        </p:spPr>
        <p:txBody>
          <a:bodyPr/>
          <a:lstStyle/>
          <a:p>
            <a:r>
              <a:rPr lang="sl-SI" dirty="0" smtClean="0"/>
              <a:t>5 NEVARNOSTI ZA ŽIVLJENJE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49496" y="1690688"/>
            <a:ext cx="2976154" cy="4351338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nezavest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zastoj dihanja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hujše krvavitve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šok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zastrupitve</a:t>
            </a:r>
            <a:endParaRPr lang="sl-SI" dirty="0"/>
          </a:p>
        </p:txBody>
      </p:sp>
      <p:pic>
        <p:nvPicPr>
          <p:cNvPr id="3074" name="Picture 2" descr="Unconscious Woman Stock Vector Illustration And Royalty Free Unconscious  Wo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7" y="1690688"/>
            <a:ext cx="1938401" cy="12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1,809 Breathing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16114" r="14042" b="15964"/>
          <a:stretch/>
        </p:blipFill>
        <p:spPr bwMode="auto">
          <a:xfrm>
            <a:off x="7648085" y="2118951"/>
            <a:ext cx="1691640" cy="15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>
            <a:off x="7552944" y="2029968"/>
            <a:ext cx="1786781" cy="1664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Bleeding Trauma Stock Illustrations – 134 Bleeding Trauma Stock  Illustrations, Vectors &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5" y="3637619"/>
            <a:ext cx="2141034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ison clip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25" y="4310020"/>
            <a:ext cx="1091991" cy="25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/>
          <p:cNvSpPr txBox="1"/>
          <p:nvPr/>
        </p:nvSpPr>
        <p:spPr>
          <a:xfrm>
            <a:off x="11559652" y="268451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81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172" y="641445"/>
            <a:ext cx="10275627" cy="1049243"/>
          </a:xfrm>
        </p:spPr>
        <p:txBody>
          <a:bodyPr/>
          <a:lstStyle/>
          <a:p>
            <a:r>
              <a:rPr lang="sl-SI" smtClean="0"/>
              <a:t>ŽIVLJENJSKE FUNKCIJE (ZNAKI ŽIVLJENJA)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96869" y="1893864"/>
            <a:ext cx="223823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zavest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dihanje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srčni utrip</a:t>
            </a:r>
            <a:endParaRPr lang="sl-SI" dirty="0"/>
          </a:p>
        </p:txBody>
      </p:sp>
      <p:pic>
        <p:nvPicPr>
          <p:cNvPr id="48130" name="Picture 2" descr="Unconsciousness Stock Vector Illustration And Royalty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23025"/>
          <a:stretch/>
        </p:blipFill>
        <p:spPr bwMode="auto">
          <a:xfrm>
            <a:off x="1665619" y="1837639"/>
            <a:ext cx="3431250" cy="18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1" y="2744445"/>
            <a:ext cx="2212560" cy="22264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 b="15961"/>
          <a:stretch/>
        </p:blipFill>
        <p:spPr>
          <a:xfrm>
            <a:off x="3887994" y="5270174"/>
            <a:ext cx="1803122" cy="775785"/>
          </a:xfrm>
          <a:prstGeom prst="rect">
            <a:avLst/>
          </a:prstGeom>
        </p:spPr>
      </p:pic>
      <p:pic>
        <p:nvPicPr>
          <p:cNvPr id="48136" name="Picture 8" descr="Effect of Exercise Investigation | Teaching Resour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9" y="4666260"/>
            <a:ext cx="1610437" cy="12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93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860B3ABEA8D4D8AFEEB6177C7192F" ma:contentTypeVersion="2" ma:contentTypeDescription="Create a new document." ma:contentTypeScope="" ma:versionID="afee6ef6296342d9cb38e117d20911be">
  <xsd:schema xmlns:xsd="http://www.w3.org/2001/XMLSchema" xmlns:xs="http://www.w3.org/2001/XMLSchema" xmlns:p="http://schemas.microsoft.com/office/2006/metadata/properties" xmlns:ns2="359887df-56d9-49ed-a1b2-86e82befc6bf" targetNamespace="http://schemas.microsoft.com/office/2006/metadata/properties" ma:root="true" ma:fieldsID="7920aa105e6e90dcbc16fc10b611c158" ns2:_="">
    <xsd:import namespace="359887df-56d9-49ed-a1b2-86e82befc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887df-56d9-49ed-a1b2-86e82befc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B4D21A-21D3-4DE0-9F8D-D4271F5797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D77C2-B4B7-41E4-B712-0E64263EB58C}">
  <ds:schemaRefs>
    <ds:schemaRef ds:uri="http://schemas.microsoft.com/office/2006/metadata/properties"/>
    <ds:schemaRef ds:uri="http://www.w3.org/XML/1998/namespace"/>
    <ds:schemaRef ds:uri="359887df-56d9-49ed-a1b2-86e82befc6bf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19641C-1F01-40D3-9561-5B37A4C65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887df-56d9-49ed-a1b2-86e82befc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212</Words>
  <Application>Microsoft Office PowerPoint</Application>
  <PresentationFormat>Širokozaslonsko</PresentationFormat>
  <Paragraphs>68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Roboto</vt:lpstr>
      <vt:lpstr>Officeova tema</vt:lpstr>
      <vt:lpstr>PowerPointova predstavitev</vt:lpstr>
      <vt:lpstr>PowerPointova predstavitev</vt:lpstr>
      <vt:lpstr>NUJNA MEDICINSKA POMOČ - SLOVENIJA</vt:lpstr>
      <vt:lpstr>NUJNA MEDICINSKA POMOČ - GZL</vt:lpstr>
      <vt:lpstr>112</vt:lpstr>
      <vt:lpstr>PowerPointova predstavitev</vt:lpstr>
      <vt:lpstr>NEVARNOSTI PRI PP</vt:lpstr>
      <vt:lpstr>5 NEVARNOSTI ZA ŽIVLJENJE</vt:lpstr>
      <vt:lpstr>ŽIVLJENJSKE FUNKCIJE (ZNAKI ŽIVLJENJA)</vt:lpstr>
      <vt:lpstr>OPREMA ZA PP V PGD</vt:lpstr>
      <vt:lpstr>TEMELJNI POSTOPKI OŽIVLJANJA in AED</vt:lpstr>
      <vt:lpstr>ZAPORA DIHAL</vt:lpstr>
      <vt:lpstr>NEZAVEST</vt:lpstr>
      <vt:lpstr>RANE</vt:lpstr>
      <vt:lpstr>OPEKLINE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luthfy duana</dc:creator>
  <cp:lastModifiedBy>Uporabnik</cp:lastModifiedBy>
  <cp:revision>162</cp:revision>
  <dcterms:created xsi:type="dcterms:W3CDTF">2019-10-29T14:19:47Z</dcterms:created>
  <dcterms:modified xsi:type="dcterms:W3CDTF">2020-09-23T19:10:25Z</dcterms:modified>
</cp:coreProperties>
</file>